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4"/>
  </p:sldMasterIdLst>
  <p:notesMasterIdLst>
    <p:notesMasterId r:id="rId15"/>
  </p:notesMasterIdLst>
  <p:sldIdLst>
    <p:sldId id="3825" r:id="rId5"/>
    <p:sldId id="3826" r:id="rId6"/>
    <p:sldId id="3846" r:id="rId7"/>
    <p:sldId id="3847" r:id="rId8"/>
    <p:sldId id="3848" r:id="rId9"/>
    <p:sldId id="3849" r:id="rId10"/>
    <p:sldId id="3850" r:id="rId11"/>
    <p:sldId id="3851" r:id="rId12"/>
    <p:sldId id="3840" r:id="rId13"/>
    <p:sldId id="384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02" userDrawn="1">
          <p15:clr>
            <a:srgbClr val="A4A3A4"/>
          </p15:clr>
        </p15:guide>
        <p15:guide id="2" orient="horz" pos="3748" userDrawn="1">
          <p15:clr>
            <a:srgbClr val="A4A3A4"/>
          </p15:clr>
        </p15:guide>
        <p15:guide id="3" pos="6936" userDrawn="1">
          <p15:clr>
            <a:srgbClr val="A4A3A4"/>
          </p15:clr>
        </p15:guide>
        <p15:guide id="4" pos="71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1"/>
    <p:restoredTop sz="94648"/>
  </p:normalViewPr>
  <p:slideViewPr>
    <p:cSldViewPr snapToGrid="0">
      <p:cViewPr varScale="1">
        <p:scale>
          <a:sx n="86" d="100"/>
          <a:sy n="86" d="100"/>
        </p:scale>
        <p:origin x="216" y="1984"/>
      </p:cViewPr>
      <p:guideLst>
        <p:guide orient="horz" pos="1502"/>
        <p:guide orient="horz" pos="3748"/>
        <p:guide pos="6936"/>
        <p:guide pos="7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42129A-48D7-4FC7-AF23-EEE980B9051B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9D091569-D601-46A4-87E2-8A20292C1A00}">
      <dgm:prSet/>
      <dgm:spPr/>
      <dgm:t>
        <a:bodyPr/>
        <a:lstStyle/>
        <a:p>
          <a:r>
            <a:rPr lang="en-US" dirty="0" err="1">
              <a:latin typeface="Poppins" pitchFamily="2" charset="77"/>
              <a:cs typeface="Poppins" pitchFamily="2" charset="77"/>
            </a:rPr>
            <a:t>Huidig</a:t>
          </a:r>
          <a:r>
            <a:rPr lang="en-US" dirty="0">
              <a:latin typeface="Poppins" pitchFamily="2" charset="77"/>
              <a:cs typeface="Poppins" pitchFamily="2" charset="77"/>
            </a:rPr>
            <a:t> </a:t>
          </a:r>
          <a:r>
            <a:rPr lang="en-US" dirty="0" err="1">
              <a:latin typeface="Poppins" pitchFamily="2" charset="77"/>
              <a:cs typeface="Poppins" pitchFamily="2" charset="77"/>
            </a:rPr>
            <a:t>systeem</a:t>
          </a:r>
          <a:r>
            <a:rPr lang="en-US" dirty="0">
              <a:latin typeface="Poppins" pitchFamily="2" charset="77"/>
              <a:cs typeface="Poppins" pitchFamily="2" charset="77"/>
            </a:rPr>
            <a:t> is </a:t>
          </a:r>
          <a:r>
            <a:rPr lang="en-US" dirty="0" err="1">
              <a:latin typeface="Poppins" pitchFamily="2" charset="77"/>
              <a:cs typeface="Poppins" pitchFamily="2" charset="77"/>
            </a:rPr>
            <a:t>verouderd</a:t>
          </a:r>
          <a:endParaRPr lang="en-US" dirty="0">
            <a:latin typeface="Poppins" pitchFamily="2" charset="77"/>
            <a:cs typeface="Poppins" pitchFamily="2" charset="77"/>
          </a:endParaRPr>
        </a:p>
      </dgm:t>
    </dgm:pt>
    <dgm:pt modelId="{F93EEA61-31B5-4028-BD70-5EAB076FA4ED}" type="parTrans" cxnId="{782AF363-96F4-4F68-8D07-56379DD9161C}">
      <dgm:prSet/>
      <dgm:spPr/>
      <dgm:t>
        <a:bodyPr/>
        <a:lstStyle/>
        <a:p>
          <a:endParaRPr lang="en-US"/>
        </a:p>
      </dgm:t>
    </dgm:pt>
    <dgm:pt modelId="{760BEDA4-CE9C-4B7B-9D4D-A2275C944F2F}" type="sibTrans" cxnId="{782AF363-96F4-4F68-8D07-56379DD9161C}">
      <dgm:prSet/>
      <dgm:spPr/>
      <dgm:t>
        <a:bodyPr/>
        <a:lstStyle/>
        <a:p>
          <a:endParaRPr lang="en-US"/>
        </a:p>
      </dgm:t>
    </dgm:pt>
    <dgm:pt modelId="{BDE9DB4F-AEF7-406F-8416-9C88425F4AAC}">
      <dgm:prSet/>
      <dgm:spPr/>
      <dgm:t>
        <a:bodyPr/>
        <a:lstStyle/>
        <a:p>
          <a:r>
            <a:rPr lang="en-US" dirty="0">
              <a:latin typeface="Poppins" pitchFamily="2" charset="77"/>
              <a:cs typeface="Poppins" pitchFamily="2" charset="77"/>
            </a:rPr>
            <a:t>Als </a:t>
          </a:r>
          <a:r>
            <a:rPr lang="en-US" dirty="0" err="1">
              <a:latin typeface="Poppins" pitchFamily="2" charset="77"/>
              <a:cs typeface="Poppins" pitchFamily="2" charset="77"/>
            </a:rPr>
            <a:t>een</a:t>
          </a:r>
          <a:r>
            <a:rPr lang="en-US" dirty="0">
              <a:latin typeface="Poppins" pitchFamily="2" charset="77"/>
              <a:cs typeface="Poppins" pitchFamily="2" charset="77"/>
            </a:rPr>
            <a:t> </a:t>
          </a:r>
          <a:r>
            <a:rPr lang="en-US" dirty="0" err="1">
              <a:latin typeface="Poppins" pitchFamily="2" charset="77"/>
              <a:cs typeface="Poppins" pitchFamily="2" charset="77"/>
            </a:rPr>
            <a:t>medewerker</a:t>
          </a:r>
          <a:r>
            <a:rPr lang="en-US" dirty="0">
              <a:latin typeface="Poppins" pitchFamily="2" charset="77"/>
              <a:cs typeface="Poppins" pitchFamily="2" charset="77"/>
            </a:rPr>
            <a:t> in </a:t>
          </a:r>
          <a:r>
            <a:rPr lang="en-US" dirty="0" err="1">
              <a:latin typeface="Poppins" pitchFamily="2" charset="77"/>
              <a:cs typeface="Poppins" pitchFamily="2" charset="77"/>
            </a:rPr>
            <a:t>een</a:t>
          </a:r>
          <a:r>
            <a:rPr lang="en-US" dirty="0">
              <a:latin typeface="Poppins" pitchFamily="2" charset="77"/>
              <a:cs typeface="Poppins" pitchFamily="2" charset="77"/>
            </a:rPr>
            <a:t> </a:t>
          </a:r>
          <a:r>
            <a:rPr lang="en-US" dirty="0" err="1">
              <a:latin typeface="Poppins" pitchFamily="2" charset="77"/>
              <a:cs typeface="Poppins" pitchFamily="2" charset="77"/>
            </a:rPr>
            <a:t>andere</a:t>
          </a:r>
          <a:r>
            <a:rPr lang="en-US" dirty="0">
              <a:latin typeface="Poppins" pitchFamily="2" charset="77"/>
              <a:cs typeface="Poppins" pitchFamily="2" charset="77"/>
            </a:rPr>
            <a:t> </a:t>
          </a:r>
          <a:r>
            <a:rPr lang="en-US" dirty="0" err="1">
              <a:latin typeface="Poppins" pitchFamily="2" charset="77"/>
              <a:cs typeface="Poppins" pitchFamily="2" charset="77"/>
            </a:rPr>
            <a:t>tijdzone</a:t>
          </a:r>
          <a:r>
            <a:rPr lang="en-US" dirty="0">
              <a:latin typeface="Poppins" pitchFamily="2" charset="77"/>
              <a:cs typeface="Poppins" pitchFamily="2" charset="77"/>
            </a:rPr>
            <a:t> zit, </a:t>
          </a:r>
          <a:r>
            <a:rPr lang="en-US" dirty="0" err="1">
              <a:latin typeface="Poppins" pitchFamily="2" charset="77"/>
              <a:cs typeface="Poppins" pitchFamily="2" charset="77"/>
            </a:rPr>
            <a:t>wordt</a:t>
          </a:r>
          <a:r>
            <a:rPr lang="en-US" dirty="0">
              <a:latin typeface="Poppins" pitchFamily="2" charset="77"/>
              <a:cs typeface="Poppins" pitchFamily="2" charset="77"/>
            </a:rPr>
            <a:t> </a:t>
          </a:r>
          <a:r>
            <a:rPr lang="en-US" dirty="0" err="1">
              <a:latin typeface="Poppins" pitchFamily="2" charset="77"/>
              <a:cs typeface="Poppins" pitchFamily="2" charset="77"/>
            </a:rPr>
            <a:t>dit</a:t>
          </a:r>
          <a:r>
            <a:rPr lang="en-US" dirty="0">
              <a:latin typeface="Poppins" pitchFamily="2" charset="77"/>
              <a:cs typeface="Poppins" pitchFamily="2" charset="77"/>
            </a:rPr>
            <a:t> </a:t>
          </a:r>
          <a:r>
            <a:rPr lang="en-US" dirty="0" err="1">
              <a:latin typeface="Poppins" pitchFamily="2" charset="77"/>
              <a:cs typeface="Poppins" pitchFamily="2" charset="77"/>
            </a:rPr>
            <a:t>niet</a:t>
          </a:r>
          <a:r>
            <a:rPr lang="en-US" dirty="0">
              <a:latin typeface="Poppins" pitchFamily="2" charset="77"/>
              <a:cs typeface="Poppins" pitchFamily="2" charset="77"/>
            </a:rPr>
            <a:t> </a:t>
          </a:r>
          <a:r>
            <a:rPr lang="en-US" dirty="0" err="1">
              <a:latin typeface="Poppins" pitchFamily="2" charset="77"/>
              <a:cs typeface="Poppins" pitchFamily="2" charset="77"/>
            </a:rPr>
            <a:t>bijgehouden</a:t>
          </a:r>
          <a:r>
            <a:rPr lang="en-US" dirty="0">
              <a:latin typeface="Poppins" pitchFamily="2" charset="77"/>
              <a:cs typeface="Poppins" pitchFamily="2" charset="77"/>
            </a:rPr>
            <a:t> </a:t>
          </a:r>
          <a:r>
            <a:rPr lang="en-US" dirty="0" err="1">
              <a:latin typeface="Poppins" pitchFamily="2" charset="77"/>
              <a:cs typeface="Poppins" pitchFamily="2" charset="77"/>
            </a:rPr>
            <a:t>worden</a:t>
          </a:r>
          <a:r>
            <a:rPr lang="en-US" dirty="0">
              <a:latin typeface="Poppins" pitchFamily="2" charset="77"/>
              <a:cs typeface="Poppins" pitchFamily="2" charset="77"/>
            </a:rPr>
            <a:t>. </a:t>
          </a:r>
          <a:r>
            <a:rPr lang="en-US" dirty="0">
              <a:latin typeface="Poppins" pitchFamily="2" charset="77"/>
              <a:cs typeface="Poppins" pitchFamily="2" charset="77"/>
              <a:sym typeface="Wingdings" panose="05000000000000000000" pitchFamily="2" charset="2"/>
            </a:rPr>
            <a:t> </a:t>
          </a:r>
          <a:r>
            <a:rPr lang="en-US" dirty="0" err="1">
              <a:latin typeface="Poppins" pitchFamily="2" charset="77"/>
              <a:cs typeface="Poppins" pitchFamily="2" charset="77"/>
              <a:sym typeface="Wingdings" panose="05000000000000000000" pitchFamily="2" charset="2"/>
            </a:rPr>
            <a:t>Lastig</a:t>
          </a:r>
          <a:r>
            <a:rPr lang="en-US" dirty="0">
              <a:latin typeface="Poppins" pitchFamily="2" charset="77"/>
              <a:cs typeface="Poppins" pitchFamily="2" charset="77"/>
              <a:sym typeface="Wingdings" panose="05000000000000000000" pitchFamily="2" charset="2"/>
            </a:rPr>
            <a:t> met </a:t>
          </a:r>
          <a:r>
            <a:rPr lang="en-US" dirty="0" err="1">
              <a:latin typeface="Poppins" pitchFamily="2" charset="77"/>
              <a:cs typeface="Poppins" pitchFamily="2" charset="77"/>
              <a:sym typeface="Wingdings" panose="05000000000000000000" pitchFamily="2" charset="2"/>
            </a:rPr>
            <a:t>internationale</a:t>
          </a:r>
          <a:r>
            <a:rPr lang="en-US" dirty="0">
              <a:latin typeface="Poppins" pitchFamily="2" charset="77"/>
              <a:cs typeface="Poppins" pitchFamily="2" charset="77"/>
              <a:sym typeface="Wingdings" panose="05000000000000000000" pitchFamily="2" charset="2"/>
            </a:rPr>
            <a:t> </a:t>
          </a:r>
          <a:r>
            <a:rPr lang="en-US" dirty="0" err="1">
              <a:latin typeface="Poppins" pitchFamily="2" charset="77"/>
              <a:cs typeface="Poppins" pitchFamily="2" charset="77"/>
              <a:sym typeface="Wingdings" panose="05000000000000000000" pitchFamily="2" charset="2"/>
            </a:rPr>
            <a:t>werknemers</a:t>
          </a:r>
          <a:r>
            <a:rPr lang="en-US" dirty="0">
              <a:latin typeface="Poppins" pitchFamily="2" charset="77"/>
              <a:cs typeface="Poppins" pitchFamily="2" charset="77"/>
              <a:sym typeface="Wingdings" panose="05000000000000000000" pitchFamily="2" charset="2"/>
            </a:rPr>
            <a:t>!</a:t>
          </a:r>
          <a:endParaRPr lang="en-US" dirty="0">
            <a:latin typeface="Poppins" pitchFamily="2" charset="77"/>
            <a:cs typeface="Poppins" pitchFamily="2" charset="77"/>
          </a:endParaRPr>
        </a:p>
      </dgm:t>
    </dgm:pt>
    <dgm:pt modelId="{7A5C02EA-BCE2-4152-8790-333EA41C7D59}" type="parTrans" cxnId="{C68D87C4-C50A-4D6E-8337-10EE57AB083E}">
      <dgm:prSet/>
      <dgm:spPr/>
      <dgm:t>
        <a:bodyPr/>
        <a:lstStyle/>
        <a:p>
          <a:endParaRPr lang="en-US"/>
        </a:p>
      </dgm:t>
    </dgm:pt>
    <dgm:pt modelId="{7C1AB712-6793-41D7-8994-6D9587CB074C}" type="sibTrans" cxnId="{C68D87C4-C50A-4D6E-8337-10EE57AB083E}">
      <dgm:prSet/>
      <dgm:spPr/>
      <dgm:t>
        <a:bodyPr/>
        <a:lstStyle/>
        <a:p>
          <a:endParaRPr lang="en-US"/>
        </a:p>
      </dgm:t>
    </dgm:pt>
    <dgm:pt modelId="{7D1870AA-07FA-4243-B3CC-444FD8F0E1E7}">
      <dgm:prSet/>
      <dgm:spPr/>
      <dgm:t>
        <a:bodyPr/>
        <a:lstStyle/>
        <a:p>
          <a:r>
            <a:rPr lang="en-US" dirty="0" err="1">
              <a:latin typeface="Poppins" pitchFamily="2" charset="77"/>
              <a:cs typeface="Poppins" pitchFamily="2" charset="77"/>
            </a:rPr>
            <a:t>Bijhouden</a:t>
          </a:r>
          <a:r>
            <a:rPr lang="en-US" dirty="0">
              <a:latin typeface="Poppins" pitchFamily="2" charset="77"/>
              <a:cs typeface="Poppins" pitchFamily="2" charset="77"/>
            </a:rPr>
            <a:t> </a:t>
          </a:r>
          <a:r>
            <a:rPr lang="en-US" dirty="0" err="1">
              <a:latin typeface="Poppins" pitchFamily="2" charset="77"/>
              <a:cs typeface="Poppins" pitchFamily="2" charset="77"/>
            </a:rPr>
            <a:t>wanneer</a:t>
          </a:r>
          <a:r>
            <a:rPr lang="en-US" dirty="0">
              <a:latin typeface="Poppins" pitchFamily="2" charset="77"/>
              <a:cs typeface="Poppins" pitchFamily="2" charset="77"/>
            </a:rPr>
            <a:t> </a:t>
          </a:r>
          <a:r>
            <a:rPr lang="en-US" dirty="0" err="1">
              <a:latin typeface="Poppins" pitchFamily="2" charset="77"/>
              <a:cs typeface="Poppins" pitchFamily="2" charset="77"/>
            </a:rPr>
            <a:t>werknemer</a:t>
          </a:r>
          <a:r>
            <a:rPr lang="en-US" dirty="0">
              <a:latin typeface="Poppins" pitchFamily="2" charset="77"/>
              <a:cs typeface="Poppins" pitchFamily="2" charset="77"/>
            </a:rPr>
            <a:t> op </a:t>
          </a:r>
          <a:r>
            <a:rPr lang="en-US" dirty="0" err="1">
              <a:latin typeface="Poppins" pitchFamily="2" charset="77"/>
              <a:cs typeface="Poppins" pitchFamily="2" charset="77"/>
            </a:rPr>
            <a:t>bepaalde</a:t>
          </a:r>
          <a:r>
            <a:rPr lang="en-US" dirty="0">
              <a:latin typeface="Poppins" pitchFamily="2" charset="77"/>
              <a:cs typeface="Poppins" pitchFamily="2" charset="77"/>
            </a:rPr>
            <a:t> </a:t>
          </a:r>
          <a:r>
            <a:rPr lang="en-US" dirty="0" err="1">
              <a:latin typeface="Poppins" pitchFamily="2" charset="77"/>
              <a:cs typeface="Poppins" pitchFamily="2" charset="77"/>
            </a:rPr>
            <a:t>dagen</a:t>
          </a:r>
          <a:r>
            <a:rPr lang="en-US" dirty="0">
              <a:latin typeface="Poppins" pitchFamily="2" charset="77"/>
              <a:cs typeface="Poppins" pitchFamily="2" charset="77"/>
            </a:rPr>
            <a:t> </a:t>
          </a:r>
          <a:r>
            <a:rPr lang="en-US" dirty="0" err="1">
              <a:latin typeface="Poppins" pitchFamily="2" charset="77"/>
              <a:cs typeface="Poppins" pitchFamily="2" charset="77"/>
            </a:rPr>
            <a:t>werkt</a:t>
          </a:r>
          <a:r>
            <a:rPr lang="en-US" dirty="0">
              <a:latin typeface="Poppins" pitchFamily="2" charset="77"/>
              <a:cs typeface="Poppins" pitchFamily="2" charset="77"/>
            </a:rPr>
            <a:t> is </a:t>
          </a:r>
          <a:r>
            <a:rPr lang="en-US" dirty="0" err="1">
              <a:latin typeface="Poppins" pitchFamily="2" charset="77"/>
              <a:cs typeface="Poppins" pitchFamily="2" charset="77"/>
            </a:rPr>
            <a:t>nuttig</a:t>
          </a:r>
          <a:r>
            <a:rPr lang="en-US" dirty="0">
              <a:latin typeface="Poppins" pitchFamily="2" charset="77"/>
              <a:cs typeface="Poppins" pitchFamily="2" charset="77"/>
            </a:rPr>
            <a:t> </a:t>
          </a:r>
          <a:r>
            <a:rPr lang="en-US" dirty="0" err="1">
              <a:latin typeface="Poppins" pitchFamily="2" charset="77"/>
              <a:cs typeface="Poppins" pitchFamily="2" charset="77"/>
            </a:rPr>
            <a:t>voor</a:t>
          </a:r>
          <a:r>
            <a:rPr lang="en-US" dirty="0">
              <a:latin typeface="Poppins" pitchFamily="2" charset="77"/>
              <a:cs typeface="Poppins" pitchFamily="2" charset="77"/>
            </a:rPr>
            <a:t> de </a:t>
          </a:r>
          <a:r>
            <a:rPr lang="en-US" dirty="0" err="1">
              <a:latin typeface="Poppins" pitchFamily="2" charset="77"/>
              <a:cs typeface="Poppins" pitchFamily="2" charset="77"/>
            </a:rPr>
            <a:t>werkgever</a:t>
          </a:r>
          <a:endParaRPr lang="en-US" dirty="0">
            <a:latin typeface="Poppins" pitchFamily="2" charset="77"/>
            <a:cs typeface="Poppins" pitchFamily="2" charset="77"/>
          </a:endParaRPr>
        </a:p>
      </dgm:t>
    </dgm:pt>
    <dgm:pt modelId="{E7307E43-FABF-4822-8D87-8F1040A08EC4}" type="parTrans" cxnId="{3318DE35-E1B6-4010-B421-3BF1C5B992B3}">
      <dgm:prSet/>
      <dgm:spPr/>
      <dgm:t>
        <a:bodyPr/>
        <a:lstStyle/>
        <a:p>
          <a:endParaRPr lang="en-US"/>
        </a:p>
      </dgm:t>
    </dgm:pt>
    <dgm:pt modelId="{69805653-01A5-4B43-A875-EF25D1FC1885}" type="sibTrans" cxnId="{3318DE35-E1B6-4010-B421-3BF1C5B992B3}">
      <dgm:prSet/>
      <dgm:spPr/>
      <dgm:t>
        <a:bodyPr/>
        <a:lstStyle/>
        <a:p>
          <a:endParaRPr lang="en-US"/>
        </a:p>
      </dgm:t>
    </dgm:pt>
    <dgm:pt modelId="{CC56E22B-6768-3E44-A149-84DC071E1E7B}" type="pres">
      <dgm:prSet presAssocID="{2C42129A-48D7-4FC7-AF23-EEE980B9051B}" presName="linear" presStyleCnt="0">
        <dgm:presLayoutVars>
          <dgm:animLvl val="lvl"/>
          <dgm:resizeHandles val="exact"/>
        </dgm:presLayoutVars>
      </dgm:prSet>
      <dgm:spPr/>
    </dgm:pt>
    <dgm:pt modelId="{E236A508-43BE-8347-8EB8-34101C017390}" type="pres">
      <dgm:prSet presAssocID="{9D091569-D601-46A4-87E2-8A20292C1A0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23D8EBC-928A-CC49-870D-3B6C7B2978D0}" type="pres">
      <dgm:prSet presAssocID="{760BEDA4-CE9C-4B7B-9D4D-A2275C944F2F}" presName="spacer" presStyleCnt="0"/>
      <dgm:spPr/>
    </dgm:pt>
    <dgm:pt modelId="{C8E9F564-87A2-804A-8607-0B24250F25AC}" type="pres">
      <dgm:prSet presAssocID="{BDE9DB4F-AEF7-406F-8416-9C88425F4AA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51EE094-DF80-3F4B-B41E-6D725873C20A}" type="pres">
      <dgm:prSet presAssocID="{7C1AB712-6793-41D7-8994-6D9587CB074C}" presName="spacer" presStyleCnt="0"/>
      <dgm:spPr/>
    </dgm:pt>
    <dgm:pt modelId="{220486FE-D6A3-2741-86E0-BC56F4920494}" type="pres">
      <dgm:prSet presAssocID="{7D1870AA-07FA-4243-B3CC-444FD8F0E1E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F985C1C-BC5D-A54F-98F6-409D8E194951}" type="presOf" srcId="{BDE9DB4F-AEF7-406F-8416-9C88425F4AAC}" destId="{C8E9F564-87A2-804A-8607-0B24250F25AC}" srcOrd="0" destOrd="0" presId="urn:microsoft.com/office/officeart/2005/8/layout/vList2"/>
    <dgm:cxn modelId="{3318DE35-E1B6-4010-B421-3BF1C5B992B3}" srcId="{2C42129A-48D7-4FC7-AF23-EEE980B9051B}" destId="{7D1870AA-07FA-4243-B3CC-444FD8F0E1E7}" srcOrd="2" destOrd="0" parTransId="{E7307E43-FABF-4822-8D87-8F1040A08EC4}" sibTransId="{69805653-01A5-4B43-A875-EF25D1FC1885}"/>
    <dgm:cxn modelId="{782AF363-96F4-4F68-8D07-56379DD9161C}" srcId="{2C42129A-48D7-4FC7-AF23-EEE980B9051B}" destId="{9D091569-D601-46A4-87E2-8A20292C1A00}" srcOrd="0" destOrd="0" parTransId="{F93EEA61-31B5-4028-BD70-5EAB076FA4ED}" sibTransId="{760BEDA4-CE9C-4B7B-9D4D-A2275C944F2F}"/>
    <dgm:cxn modelId="{4867426D-865B-9649-A763-5449DFDC6C31}" type="presOf" srcId="{2C42129A-48D7-4FC7-AF23-EEE980B9051B}" destId="{CC56E22B-6768-3E44-A149-84DC071E1E7B}" srcOrd="0" destOrd="0" presId="urn:microsoft.com/office/officeart/2005/8/layout/vList2"/>
    <dgm:cxn modelId="{47FA598C-92B4-B54D-98C5-FF11527C9B24}" type="presOf" srcId="{7D1870AA-07FA-4243-B3CC-444FD8F0E1E7}" destId="{220486FE-D6A3-2741-86E0-BC56F4920494}" srcOrd="0" destOrd="0" presId="urn:microsoft.com/office/officeart/2005/8/layout/vList2"/>
    <dgm:cxn modelId="{C68D87C4-C50A-4D6E-8337-10EE57AB083E}" srcId="{2C42129A-48D7-4FC7-AF23-EEE980B9051B}" destId="{BDE9DB4F-AEF7-406F-8416-9C88425F4AAC}" srcOrd="1" destOrd="0" parTransId="{7A5C02EA-BCE2-4152-8790-333EA41C7D59}" sibTransId="{7C1AB712-6793-41D7-8994-6D9587CB074C}"/>
    <dgm:cxn modelId="{878205CB-E61F-B049-801D-7D6B9C326DFC}" type="presOf" srcId="{9D091569-D601-46A4-87E2-8A20292C1A00}" destId="{E236A508-43BE-8347-8EB8-34101C017390}" srcOrd="0" destOrd="0" presId="urn:microsoft.com/office/officeart/2005/8/layout/vList2"/>
    <dgm:cxn modelId="{E3D3DC9C-20B6-F44A-90B3-3E4750516179}" type="presParOf" srcId="{CC56E22B-6768-3E44-A149-84DC071E1E7B}" destId="{E236A508-43BE-8347-8EB8-34101C017390}" srcOrd="0" destOrd="0" presId="urn:microsoft.com/office/officeart/2005/8/layout/vList2"/>
    <dgm:cxn modelId="{A0FE5CC9-F8A9-3644-A800-573278535ACA}" type="presParOf" srcId="{CC56E22B-6768-3E44-A149-84DC071E1E7B}" destId="{423D8EBC-928A-CC49-870D-3B6C7B2978D0}" srcOrd="1" destOrd="0" presId="urn:microsoft.com/office/officeart/2005/8/layout/vList2"/>
    <dgm:cxn modelId="{EF0DF8D4-07EB-5D45-93CD-51E1F1ABE483}" type="presParOf" srcId="{CC56E22B-6768-3E44-A149-84DC071E1E7B}" destId="{C8E9F564-87A2-804A-8607-0B24250F25AC}" srcOrd="2" destOrd="0" presId="urn:microsoft.com/office/officeart/2005/8/layout/vList2"/>
    <dgm:cxn modelId="{18FDA53D-89D0-E74D-880A-CA3FBF7070CF}" type="presParOf" srcId="{CC56E22B-6768-3E44-A149-84DC071E1E7B}" destId="{F51EE094-DF80-3F4B-B41E-6D725873C20A}" srcOrd="3" destOrd="0" presId="urn:microsoft.com/office/officeart/2005/8/layout/vList2"/>
    <dgm:cxn modelId="{ED031F55-C9CE-2E40-8E62-C97B81AC779B}" type="presParOf" srcId="{CC56E22B-6768-3E44-A149-84DC071E1E7B}" destId="{220486FE-D6A3-2741-86E0-BC56F492049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6A508-43BE-8347-8EB8-34101C017390}">
      <dsp:nvSpPr>
        <dsp:cNvPr id="0" name=""/>
        <dsp:cNvSpPr/>
      </dsp:nvSpPr>
      <dsp:spPr>
        <a:xfrm>
          <a:off x="0" y="619204"/>
          <a:ext cx="6303729" cy="14004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>
              <a:latin typeface="Poppins" pitchFamily="2" charset="77"/>
              <a:cs typeface="Poppins" pitchFamily="2" charset="77"/>
            </a:rPr>
            <a:t>Huidig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systeem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is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verouderd</a:t>
          </a:r>
          <a:endParaRPr lang="en-US" sz="2100" kern="1200" dirty="0">
            <a:latin typeface="Poppins" pitchFamily="2" charset="77"/>
            <a:cs typeface="Poppins" pitchFamily="2" charset="77"/>
          </a:endParaRPr>
        </a:p>
      </dsp:txBody>
      <dsp:txXfrm>
        <a:off x="68366" y="687570"/>
        <a:ext cx="6166997" cy="1263758"/>
      </dsp:txXfrm>
    </dsp:sp>
    <dsp:sp modelId="{C8E9F564-87A2-804A-8607-0B24250F25AC}">
      <dsp:nvSpPr>
        <dsp:cNvPr id="0" name=""/>
        <dsp:cNvSpPr/>
      </dsp:nvSpPr>
      <dsp:spPr>
        <a:xfrm>
          <a:off x="0" y="2080174"/>
          <a:ext cx="6303729" cy="14004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Poppins" pitchFamily="2" charset="77"/>
              <a:cs typeface="Poppins" pitchFamily="2" charset="77"/>
            </a:rPr>
            <a:t>Als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een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medewerker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in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een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andere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tijdzone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zit,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wordt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dit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niet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bijgehouden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worden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. </a:t>
          </a:r>
          <a:r>
            <a:rPr lang="en-US" sz="2100" kern="1200" dirty="0">
              <a:latin typeface="Poppins" pitchFamily="2" charset="77"/>
              <a:cs typeface="Poppins" pitchFamily="2" charset="77"/>
              <a:sym typeface="Wingdings" panose="05000000000000000000" pitchFamily="2" charset="2"/>
            </a:rPr>
            <a:t> </a:t>
          </a:r>
          <a:r>
            <a:rPr lang="en-US" sz="2100" kern="1200" dirty="0" err="1">
              <a:latin typeface="Poppins" pitchFamily="2" charset="77"/>
              <a:cs typeface="Poppins" pitchFamily="2" charset="77"/>
              <a:sym typeface="Wingdings" panose="05000000000000000000" pitchFamily="2" charset="2"/>
            </a:rPr>
            <a:t>Lastig</a:t>
          </a:r>
          <a:r>
            <a:rPr lang="en-US" sz="2100" kern="1200" dirty="0">
              <a:latin typeface="Poppins" pitchFamily="2" charset="77"/>
              <a:cs typeface="Poppins" pitchFamily="2" charset="77"/>
              <a:sym typeface="Wingdings" panose="05000000000000000000" pitchFamily="2" charset="2"/>
            </a:rPr>
            <a:t> met </a:t>
          </a:r>
          <a:r>
            <a:rPr lang="en-US" sz="2100" kern="1200" dirty="0" err="1">
              <a:latin typeface="Poppins" pitchFamily="2" charset="77"/>
              <a:cs typeface="Poppins" pitchFamily="2" charset="77"/>
              <a:sym typeface="Wingdings" panose="05000000000000000000" pitchFamily="2" charset="2"/>
            </a:rPr>
            <a:t>internationale</a:t>
          </a:r>
          <a:r>
            <a:rPr lang="en-US" sz="2100" kern="1200" dirty="0">
              <a:latin typeface="Poppins" pitchFamily="2" charset="77"/>
              <a:cs typeface="Poppins" pitchFamily="2" charset="77"/>
              <a:sym typeface="Wingdings" panose="05000000000000000000" pitchFamily="2" charset="2"/>
            </a:rPr>
            <a:t> </a:t>
          </a:r>
          <a:r>
            <a:rPr lang="en-US" sz="2100" kern="1200" dirty="0" err="1">
              <a:latin typeface="Poppins" pitchFamily="2" charset="77"/>
              <a:cs typeface="Poppins" pitchFamily="2" charset="77"/>
              <a:sym typeface="Wingdings" panose="05000000000000000000" pitchFamily="2" charset="2"/>
            </a:rPr>
            <a:t>werknemers</a:t>
          </a:r>
          <a:r>
            <a:rPr lang="en-US" sz="2100" kern="1200" dirty="0">
              <a:latin typeface="Poppins" pitchFamily="2" charset="77"/>
              <a:cs typeface="Poppins" pitchFamily="2" charset="77"/>
              <a:sym typeface="Wingdings" panose="05000000000000000000" pitchFamily="2" charset="2"/>
            </a:rPr>
            <a:t>!</a:t>
          </a:r>
          <a:endParaRPr lang="en-US" sz="2100" kern="1200" dirty="0">
            <a:latin typeface="Poppins" pitchFamily="2" charset="77"/>
            <a:cs typeface="Poppins" pitchFamily="2" charset="77"/>
          </a:endParaRPr>
        </a:p>
      </dsp:txBody>
      <dsp:txXfrm>
        <a:off x="68366" y="2148540"/>
        <a:ext cx="6166997" cy="1263758"/>
      </dsp:txXfrm>
    </dsp:sp>
    <dsp:sp modelId="{220486FE-D6A3-2741-86E0-BC56F4920494}">
      <dsp:nvSpPr>
        <dsp:cNvPr id="0" name=""/>
        <dsp:cNvSpPr/>
      </dsp:nvSpPr>
      <dsp:spPr>
        <a:xfrm>
          <a:off x="0" y="3541144"/>
          <a:ext cx="6303729" cy="14004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>
              <a:latin typeface="Poppins" pitchFamily="2" charset="77"/>
              <a:cs typeface="Poppins" pitchFamily="2" charset="77"/>
            </a:rPr>
            <a:t>Bijhouden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wanneer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werknemer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op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bepaalde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dagen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werkt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is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nuttig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voor</a:t>
          </a:r>
          <a:r>
            <a:rPr lang="en-US" sz="2100" kern="1200" dirty="0">
              <a:latin typeface="Poppins" pitchFamily="2" charset="77"/>
              <a:cs typeface="Poppins" pitchFamily="2" charset="77"/>
            </a:rPr>
            <a:t> de </a:t>
          </a:r>
          <a:r>
            <a:rPr lang="en-US" sz="2100" kern="1200" dirty="0" err="1">
              <a:latin typeface="Poppins" pitchFamily="2" charset="77"/>
              <a:cs typeface="Poppins" pitchFamily="2" charset="77"/>
            </a:rPr>
            <a:t>werkgever</a:t>
          </a:r>
          <a:endParaRPr lang="en-US" sz="2100" kern="1200" dirty="0">
            <a:latin typeface="Poppins" pitchFamily="2" charset="77"/>
            <a:cs typeface="Poppins" pitchFamily="2" charset="77"/>
          </a:endParaRPr>
        </a:p>
      </dsp:txBody>
      <dsp:txXfrm>
        <a:off x="68366" y="3609510"/>
        <a:ext cx="6166997" cy="1263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BA811-8917-4F1D-B22F-E96045BFA4E0}" type="datetimeFigureOut">
              <a:rPr lang="en-US" smtClean="0"/>
              <a:t>5/27/22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C6A29-4676-420C-BBE3-ACC2B80F6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9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Ik</a:t>
            </a:r>
            <a:r>
              <a:rPr lang="en-US" dirty="0"/>
              <a:t> doe 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stageopdracht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B&amp;MI Leisure,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specifiek</a:t>
            </a:r>
            <a:r>
              <a:rPr lang="en-US" dirty="0"/>
              <a:t> SMS-Timing. Het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bedrijf</a:t>
            </a:r>
            <a:r>
              <a:rPr lang="en-US" dirty="0"/>
              <a:t> </a:t>
            </a:r>
            <a:r>
              <a:rPr lang="en-US" dirty="0" err="1"/>
              <a:t>gelegen</a:t>
            </a:r>
            <a:r>
              <a:rPr lang="en-US" dirty="0"/>
              <a:t> in </a:t>
            </a:r>
            <a:r>
              <a:rPr lang="en-US" dirty="0" err="1"/>
              <a:t>Geel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30-tal </a:t>
            </a:r>
            <a:r>
              <a:rPr lang="en-US" dirty="0" err="1"/>
              <a:t>werknemers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vooral</a:t>
            </a:r>
            <a:r>
              <a:rPr lang="en-US" dirty="0"/>
              <a:t> </a:t>
            </a:r>
            <a:r>
              <a:rPr lang="en-US" dirty="0" err="1"/>
              <a:t>specialiseert</a:t>
            </a:r>
            <a:r>
              <a:rPr lang="en-US" dirty="0"/>
              <a:t> in timing-</a:t>
            </a:r>
            <a:r>
              <a:rPr lang="en-US" dirty="0" err="1"/>
              <a:t>systemen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kartbanen</a:t>
            </a:r>
            <a:r>
              <a:rPr lang="en-US" dirty="0"/>
              <a:t>. Het </a:t>
            </a:r>
            <a:r>
              <a:rPr lang="en-US" dirty="0" err="1"/>
              <a:t>bedrijf</a:t>
            </a:r>
            <a:r>
              <a:rPr lang="en-US" dirty="0"/>
              <a:t> </a:t>
            </a:r>
            <a:r>
              <a:rPr lang="en-US" dirty="0" err="1"/>
              <a:t>werkt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in het </a:t>
            </a:r>
            <a:r>
              <a:rPr lang="en-US" dirty="0" err="1"/>
              <a:t>buitenland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werkt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met </a:t>
            </a:r>
            <a:r>
              <a:rPr lang="en-US" dirty="0" err="1"/>
              <a:t>internationale</a:t>
            </a:r>
            <a:r>
              <a:rPr lang="en-US" dirty="0"/>
              <a:t> </a:t>
            </a:r>
            <a:r>
              <a:rPr lang="en-US" dirty="0" err="1"/>
              <a:t>klanten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werknemers</a:t>
            </a:r>
            <a:r>
              <a:rPr lang="en-US" dirty="0"/>
              <a:t>.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heb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specifiek</a:t>
            </a:r>
            <a:r>
              <a:rPr lang="en-US" dirty="0"/>
              <a:t> de </a:t>
            </a:r>
            <a:r>
              <a:rPr lang="en-US" dirty="0" err="1"/>
              <a:t>opdracht</a:t>
            </a:r>
            <a:r>
              <a:rPr lang="en-US" dirty="0"/>
              <a:t> </a:t>
            </a:r>
            <a:r>
              <a:rPr lang="en-US" dirty="0" err="1"/>
              <a:t>gekregen</a:t>
            </a:r>
            <a:r>
              <a:rPr lang="en-US" dirty="0"/>
              <a:t>, </a:t>
            </a:r>
            <a:r>
              <a:rPr lang="en-US" dirty="0" err="1"/>
              <a:t>samen</a:t>
            </a:r>
            <a:r>
              <a:rPr lang="en-US" dirty="0"/>
              <a:t> met 2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stagairs</a:t>
            </a:r>
            <a:r>
              <a:rPr lang="en-US" dirty="0"/>
              <a:t>, 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administratief</a:t>
            </a:r>
            <a:r>
              <a:rPr lang="en-US" dirty="0"/>
              <a:t> portal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bijhouden</a:t>
            </a:r>
            <a:r>
              <a:rPr lang="en-US" dirty="0"/>
              <a:t> van de </a:t>
            </a:r>
            <a:r>
              <a:rPr lang="en-US" dirty="0" err="1"/>
              <a:t>beschikbaarheden</a:t>
            </a:r>
            <a:r>
              <a:rPr lang="en-US" dirty="0"/>
              <a:t> van </a:t>
            </a:r>
            <a:r>
              <a:rPr lang="en-US" dirty="0" err="1"/>
              <a:t>werknemers</a:t>
            </a:r>
            <a:r>
              <a:rPr lang="en-US" dirty="0"/>
              <a:t>.</a:t>
            </a:r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C6A29-4676-420C-BBE3-ACC2B80F64D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36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Waarom</a:t>
            </a:r>
            <a:r>
              <a:rPr lang="en-US" dirty="0"/>
              <a:t> exact? Het </a:t>
            </a:r>
            <a:r>
              <a:rPr lang="en-US" dirty="0" err="1"/>
              <a:t>laatste</a:t>
            </a:r>
            <a:r>
              <a:rPr lang="en-US" dirty="0"/>
              <a:t> </a:t>
            </a:r>
            <a:r>
              <a:rPr lang="en-US" dirty="0" err="1"/>
              <a:t>systeem</a:t>
            </a:r>
            <a:r>
              <a:rPr lang="en-US" dirty="0"/>
              <a:t> is </a:t>
            </a:r>
            <a:r>
              <a:rPr lang="en-US" dirty="0" err="1"/>
              <a:t>namelijk</a:t>
            </a:r>
            <a:r>
              <a:rPr lang="en-US" dirty="0"/>
              <a:t> </a:t>
            </a:r>
            <a:r>
              <a:rPr lang="en-US" dirty="0" err="1"/>
              <a:t>verouderd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ontbreekt</a:t>
            </a:r>
            <a:r>
              <a:rPr lang="en-US" dirty="0"/>
              <a:t> </a:t>
            </a:r>
            <a:r>
              <a:rPr lang="en-US" dirty="0" err="1"/>
              <a:t>functionaliteit</a:t>
            </a:r>
            <a:r>
              <a:rPr lang="en-US" dirty="0"/>
              <a:t> die men </a:t>
            </a:r>
            <a:r>
              <a:rPr lang="en-US" dirty="0" err="1"/>
              <a:t>zou</a:t>
            </a:r>
            <a:r>
              <a:rPr lang="en-US" dirty="0"/>
              <a:t> </a:t>
            </a: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implementeren</a:t>
            </a:r>
            <a:r>
              <a:rPr lang="en-US" dirty="0"/>
              <a:t> nu. Als </a:t>
            </a:r>
            <a:r>
              <a:rPr lang="en-US" dirty="0" err="1"/>
              <a:t>bijvoorbeeld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medewerker</a:t>
            </a:r>
            <a:r>
              <a:rPr lang="en-US" dirty="0"/>
              <a:t> in het </a:t>
            </a:r>
            <a:r>
              <a:rPr lang="en-US" dirty="0" err="1"/>
              <a:t>buitenland</a:t>
            </a:r>
            <a:r>
              <a:rPr lang="en-US" dirty="0"/>
              <a:t> zit,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gevolg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tijdszone</a:t>
            </a:r>
            <a:r>
              <a:rPr lang="en-US" dirty="0"/>
              <a:t>, dan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op </a:t>
            </a:r>
            <a:r>
              <a:rPr lang="en-US" dirty="0" err="1"/>
              <a:t>dit</a:t>
            </a:r>
            <a:r>
              <a:rPr lang="en-US" dirty="0"/>
              <a:t> moment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bijgehouden</a:t>
            </a:r>
            <a:r>
              <a:rPr lang="en-US" dirty="0"/>
              <a:t>. </a:t>
            </a:r>
            <a:r>
              <a:rPr lang="en-US" dirty="0" err="1"/>
              <a:t>Aangezien</a:t>
            </a:r>
            <a:r>
              <a:rPr lang="en-US" dirty="0"/>
              <a:t> we met international </a:t>
            </a:r>
            <a:r>
              <a:rPr lang="en-US" dirty="0" err="1"/>
              <a:t>werknemers</a:t>
            </a:r>
            <a:r>
              <a:rPr lang="en-US" dirty="0"/>
              <a:t> </a:t>
            </a:r>
            <a:r>
              <a:rPr lang="en-US" dirty="0" err="1"/>
              <a:t>zitten</a:t>
            </a:r>
            <a:r>
              <a:rPr lang="en-US" dirty="0"/>
              <a:t> is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zeker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ideaal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frustraties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. Het is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nuttig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werkgever</a:t>
            </a:r>
            <a:r>
              <a:rPr lang="en-US" dirty="0"/>
              <a:t> </a:t>
            </a:r>
            <a:r>
              <a:rPr lang="en-US" dirty="0" err="1"/>
              <a:t>natuurlijk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overzicht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van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werknemers</a:t>
            </a:r>
            <a:r>
              <a:rPr lang="en-US" dirty="0"/>
              <a:t> </a:t>
            </a:r>
            <a:r>
              <a:rPr lang="en-US" dirty="0" err="1"/>
              <a:t>wanneer</a:t>
            </a:r>
            <a:r>
              <a:rPr lang="en-US" dirty="0"/>
              <a:t> </a:t>
            </a:r>
            <a:r>
              <a:rPr lang="en-US" dirty="0" err="1"/>
              <a:t>aanwezig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: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zou</a:t>
            </a:r>
            <a:r>
              <a:rPr lang="en-US" dirty="0"/>
              <a:t> in 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ogen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administratief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heel </a:t>
            </a:r>
            <a:r>
              <a:rPr lang="en-US" dirty="0" err="1"/>
              <a:t>stuk</a:t>
            </a:r>
            <a:r>
              <a:rPr lang="en-US" dirty="0"/>
              <a:t> </a:t>
            </a:r>
            <a:r>
              <a:rPr lang="en-US" dirty="0" err="1"/>
              <a:t>makkelijker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. </a:t>
            </a:r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C6A29-4676-420C-BBE3-ACC2B80F64D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226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C6A29-4676-420C-BBE3-ACC2B80F64D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96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C6A29-4676-420C-BBE3-ACC2B80F64D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388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C6A29-4676-420C-BBE3-ACC2B80F64D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686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208" y="2743200"/>
            <a:ext cx="6592824" cy="2386584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208" y="5221224"/>
            <a:ext cx="6592824" cy="996696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1041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312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5312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6500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6500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727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medium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65760"/>
            <a:ext cx="5120640" cy="13258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828800"/>
            <a:ext cx="5093208" cy="4352544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131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234440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pPr algn="l"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2551176"/>
            <a:ext cx="4709160" cy="1755648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2677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64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540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62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01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1399032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111496" cy="3931920"/>
          </a:xfrm>
        </p:spPr>
        <p:txBody>
          <a:bodyPr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4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4"/>
            <a:ext cx="5806440" cy="13258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825625"/>
            <a:ext cx="5806440" cy="435254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8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272" y="1380744"/>
            <a:ext cx="5559552" cy="2514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9272" y="4078224"/>
            <a:ext cx="5559552" cy="15361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557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1911096"/>
            <a:ext cx="98298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0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89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with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5304" y="4379976"/>
            <a:ext cx="5038344" cy="7132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9/3/20XX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0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1" r:id="rId4"/>
    <p:sldLayoutId id="2147483770" r:id="rId5"/>
    <p:sldLayoutId id="2147483774" r:id="rId6"/>
    <p:sldLayoutId id="2147483783" r:id="rId7"/>
    <p:sldLayoutId id="2147483772" r:id="rId8"/>
    <p:sldLayoutId id="2147483773" r:id="rId9"/>
    <p:sldLayoutId id="2147483785" r:id="rId10"/>
    <p:sldLayoutId id="2147483786" r:id="rId11"/>
    <p:sldLayoutId id="2147483787" r:id="rId12"/>
    <p:sldLayoutId id="2147483775" r:id="rId13"/>
    <p:sldLayoutId id="2147483788" r:id="rId14"/>
    <p:sldLayoutId id="2147483776" r:id="rId15"/>
    <p:sldLayoutId id="2147483777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8836-40C5-46C2-81BA-21AA271769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Poppins" panose="00000500000000000000" pitchFamily="2" charset="0"/>
                <a:cs typeface="Poppins" panose="00000500000000000000" pitchFamily="2" charset="0"/>
              </a:rPr>
              <a:t>BMI Leisure</a:t>
            </a:r>
            <a:br>
              <a:rPr lang="en-US" sz="4400" b="1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US" sz="4400" b="1" dirty="0">
                <a:latin typeface="Poppins" panose="00000500000000000000" pitchFamily="2" charset="0"/>
                <a:cs typeface="Poppins" panose="00000500000000000000" pitchFamily="2" charset="0"/>
              </a:rPr>
              <a:t>Plan van </a:t>
            </a:r>
            <a:r>
              <a:rPr lang="en-US" sz="4400" b="1" dirty="0" err="1">
                <a:latin typeface="Poppins" panose="00000500000000000000" pitchFamily="2" charset="0"/>
                <a:cs typeface="Poppins" panose="00000500000000000000" pitchFamily="2" charset="0"/>
              </a:rPr>
              <a:t>aanpak</a:t>
            </a:r>
            <a:endParaRPr lang="en-US" sz="44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C4EC4-809C-4FD2-AA20-009F08590D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Jules </a:t>
            </a:r>
            <a:r>
              <a:rPr lang="en-US" dirty="0" err="1">
                <a:solidFill>
                  <a:srgbClr val="FFFF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Debbaut</a:t>
            </a:r>
            <a:r>
              <a:rPr lang="en-US" dirty="0">
                <a:solidFill>
                  <a:srgbClr val="FFFF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3APP01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62904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537EBC-77CC-4799-B4E3-BBA95686D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en-US" sz="3400" b="1">
                <a:solidFill>
                  <a:srgbClr val="FFFF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Informatie + rapportering</a:t>
            </a:r>
            <a:endParaRPr lang="en-BE" sz="3400" b="1">
              <a:solidFill>
                <a:srgbClr val="FFFFFF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92D33-BCC6-4859-9584-B0737E166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Tijdens</a:t>
            </a: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uitwerking</a:t>
            </a: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  <a:p>
            <a:pPr lvl="1"/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Regelmatige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controle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door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stagecoördinator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op stand van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zaken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lvl="1"/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Wekelijks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logboek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opsturen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lvl="1"/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Trello board</a:t>
            </a:r>
            <a:endParaRPr lang="en-BE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94C28-0AB5-4562-A235-4445B6BB1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330" y="6356350"/>
            <a:ext cx="84747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263244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6E49C-11A0-4C95-8A6E-FC7E9C57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err="1">
                <a:solidFill>
                  <a:srgbClr val="FFFF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Inhoudstafel</a:t>
            </a:r>
            <a:endParaRPr lang="en-US" sz="3600" b="1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Over het </a:t>
            </a:r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stagebedrijf</a:t>
            </a:r>
            <a:endParaRPr lang="en-US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>
              <a:buNone/>
            </a:pPr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Opdracht</a:t>
            </a:r>
            <a:endParaRPr lang="en-US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685800" lvl="1" indent="-457200"/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Aanleiding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685800" lvl="1" indent="-457200"/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Doelstellingen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685800" lvl="1" indent="-457200"/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Business Case</a:t>
            </a:r>
          </a:p>
          <a:p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Planning</a:t>
            </a:r>
          </a:p>
          <a:p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Informatie</a:t>
            </a: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 + </a:t>
            </a:r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rapportering</a:t>
            </a:r>
            <a:endParaRPr lang="en-US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B1A36-2D6E-4392-AAA4-996FFE032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60260"/>
      </p:ext>
    </p:extLst>
  </p:cSld>
  <p:clrMapOvr>
    <a:masterClrMapping/>
  </p:clrMapOvr>
  <p:transition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A picture containing text, tableware, plate, dishware&#10;&#10;Description automatically generated">
            <a:extLst>
              <a:ext uri="{FF2B5EF4-FFF2-40B4-BE49-F238E27FC236}">
                <a16:creationId xmlns:a16="http://schemas.microsoft.com/office/drawing/2014/main" id="{D2FB1ADC-8FCE-1F4F-B19F-1047DE0A49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1053" y="2966427"/>
            <a:ext cx="4777381" cy="752437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17" name="Arc 16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D4B8FF-4365-4FB8-A454-2482EDA53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Voorstelling</a:t>
            </a: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stagebedrijf</a:t>
            </a:r>
            <a:endParaRPr lang="en-BE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39FD3-7BD5-4998-81CA-DFC99C77E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84443"/>
            <a:ext cx="5257800" cy="4192520"/>
          </a:xfrm>
        </p:spPr>
        <p:txBody>
          <a:bodyPr>
            <a:normAutofit/>
          </a:bodyPr>
          <a:lstStyle/>
          <a:p>
            <a:r>
              <a:rPr lang="en-US" sz="2200" b="1" u="sng" dirty="0">
                <a:latin typeface="Poppins" panose="00000500000000000000" pitchFamily="2" charset="0"/>
                <a:cs typeface="Poppins" panose="00000500000000000000" pitchFamily="2" charset="0"/>
              </a:rPr>
              <a:t>BMI-Leisure</a:t>
            </a:r>
            <a:r>
              <a:rPr lang="en-US" sz="2200" u="sng" dirty="0">
                <a:latin typeface="Poppins" panose="00000500000000000000" pitchFamily="2" charset="0"/>
                <a:cs typeface="Poppins" panose="00000500000000000000" pitchFamily="2" charset="0"/>
              </a:rPr>
              <a:t>: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</a:rPr>
              <a:t>Bedrijf</a:t>
            </a:r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</a:rPr>
              <a:t>gelegen</a:t>
            </a:r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</a:rPr>
              <a:t> in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</a:rPr>
              <a:t>Geel</a:t>
            </a:r>
            <a:endParaRPr lang="en-US" sz="2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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Specialiseert</a:t>
            </a:r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 in timing-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systemen</a:t>
            </a:r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voor</a:t>
            </a:r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kartbanen</a:t>
            </a:r>
            <a:endParaRPr lang="en-US" sz="2200" dirty="0">
              <a:latin typeface="Poppins" panose="00000500000000000000" pitchFamily="2" charset="0"/>
              <a:cs typeface="Poppins" panose="00000500000000000000" pitchFamily="2" charset="0"/>
              <a:sym typeface="Wingdings" panose="05000000000000000000" pitchFamily="2" charset="2"/>
            </a:endParaRPr>
          </a:p>
          <a:p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 30-tal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werknemers</a:t>
            </a:r>
            <a:endParaRPr lang="en-US" sz="2200" dirty="0">
              <a:latin typeface="Poppins" panose="00000500000000000000" pitchFamily="2" charset="0"/>
              <a:cs typeface="Poppins" panose="00000500000000000000" pitchFamily="2" charset="0"/>
              <a:sym typeface="Wingdings" panose="05000000000000000000" pitchFamily="2" charset="2"/>
            </a:endParaRPr>
          </a:p>
          <a:p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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Werkt</a:t>
            </a:r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ook</a:t>
            </a:r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 in het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buitenland</a:t>
            </a:r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  </a:t>
            </a:r>
            <a:r>
              <a:rPr lang="en-US" sz="2200" b="1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internationale</a:t>
            </a:r>
            <a:r>
              <a:rPr lang="en-US" sz="2200" b="1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 </a:t>
            </a:r>
            <a:r>
              <a:rPr lang="en-US" sz="2200" b="1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klanten</a:t>
            </a:r>
            <a:endParaRPr lang="en-US" sz="2200" dirty="0">
              <a:latin typeface="Poppins" panose="00000500000000000000" pitchFamily="2" charset="0"/>
              <a:cs typeface="Poppins" panose="00000500000000000000" pitchFamily="2" charset="0"/>
              <a:sym typeface="Wingdings" panose="05000000000000000000" pitchFamily="2" charset="2"/>
            </a:endParaRPr>
          </a:p>
          <a:p>
            <a:r>
              <a:rPr lang="en-US" sz="2200" b="1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Opdracht</a:t>
            </a:r>
            <a:r>
              <a:rPr lang="en-US" sz="2200" b="1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: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maken</a:t>
            </a:r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 van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een</a:t>
            </a:r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applicatie</a:t>
            </a:r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voor</a:t>
            </a:r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 het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bijhouden</a:t>
            </a:r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 van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beschikbaarheden</a:t>
            </a:r>
            <a:r>
              <a:rPr lang="en-US" sz="2200" dirty="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 </a:t>
            </a:r>
            <a:r>
              <a:rPr lang="en-US" sz="2200">
                <a:latin typeface="Poppins" panose="00000500000000000000" pitchFamily="2" charset="0"/>
                <a:cs typeface="Poppins" panose="00000500000000000000" pitchFamily="2" charset="0"/>
                <a:sym typeface="Wingdings" panose="05000000000000000000" pitchFamily="2" charset="2"/>
              </a:rPr>
              <a:t>werknemers</a:t>
            </a:r>
            <a:endParaRPr lang="en-US" sz="2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BE" sz="2200" u="sn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883B8-0207-4364-8E47-B168102C7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702620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F6CAFA-6EE2-4443-9C0B-3C894D03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 sz="3700" b="1">
                <a:solidFill>
                  <a:srgbClr val="FFFF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Aanleiding</a:t>
            </a:r>
            <a:endParaRPr lang="en-BE" sz="3700" b="1" dirty="0">
              <a:solidFill>
                <a:srgbClr val="FFFFFF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9B3AF-7504-4451-ADDF-D55F38662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64504" y="6356350"/>
            <a:ext cx="168929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4F2A15CF-9E49-001C-4848-5D84579231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683143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8335777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764FFB-FAA2-7E47-8322-8351515EC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BE" sz="3700" b="1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Doelstellingen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61261-48C3-E940-8AF5-3A7E6EC3A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en-BE" sz="2200" dirty="0">
                <a:latin typeface="Poppins" pitchFamily="2" charset="77"/>
                <a:cs typeface="Poppins" pitchFamily="2" charset="77"/>
              </a:rPr>
              <a:t>Gebruikers moeten hun beschikbaarheid kunnen aangeven of ze op kantoor zijn of niet</a:t>
            </a:r>
          </a:p>
          <a:p>
            <a:r>
              <a:rPr lang="en-BE" sz="2200" dirty="0">
                <a:latin typeface="Poppins" pitchFamily="2" charset="77"/>
                <a:cs typeface="Poppins" pitchFamily="2" charset="77"/>
              </a:rPr>
              <a:t>Dit zouden ze op een makkelijke manier moeten kunnen doen, onder andere met bijvoorbeeld ‘templates’ die men kan gebruiken om gemakkelijk meerdere check-ins met dezelfde uren en status te doen</a:t>
            </a:r>
          </a:p>
          <a:p>
            <a:r>
              <a:rPr lang="en-BE" sz="2200" dirty="0">
                <a:latin typeface="Poppins" pitchFamily="2" charset="77"/>
                <a:cs typeface="Poppins" pitchFamily="2" charset="77"/>
              </a:rPr>
              <a:t>De app moet ook rekening kunnen houden met verschillende tijdszones voor check-ins te kunnen maken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19735-0734-A64E-BD1F-FEDABFAA4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330" y="6356350"/>
            <a:ext cx="84747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232370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5F69A9-4E8C-3D49-A14E-30FC219AC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BE" sz="3700" b="1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Doelstellingen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ABFD9-AD36-5D4B-B6F0-9F5169220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en-BE" dirty="0">
                <a:latin typeface="Poppins" pitchFamily="2" charset="77"/>
                <a:cs typeface="Poppins" pitchFamily="2" charset="77"/>
              </a:rPr>
              <a:t>De app moet een degelijk ontwerp hebben dat in het algemeen gemakkelijk te gebruiken valt</a:t>
            </a:r>
          </a:p>
          <a:p>
            <a:r>
              <a:rPr lang="en-BE" dirty="0">
                <a:latin typeface="Poppins" pitchFamily="2" charset="77"/>
                <a:cs typeface="Poppins" pitchFamily="2" charset="77"/>
              </a:rPr>
              <a:t>Elke gebruiker zou zijn eigen ‘day templates’ moeten kunnen maken </a:t>
            </a:r>
            <a:r>
              <a:rPr lang="en-BE" dirty="0">
                <a:latin typeface="Poppins" pitchFamily="2" charset="77"/>
                <a:cs typeface="Poppins" pitchFamily="2" charset="77"/>
                <a:sym typeface="Wingdings" pitchFamily="2" charset="2"/>
              </a:rPr>
              <a:t> De manier om gemakkelijk een bepaalde status over meerdere dagen heen te dragen</a:t>
            </a:r>
            <a:endParaRPr lang="en-BE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287AF-622F-5E4C-A20B-E5D5930B4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330" y="6356350"/>
            <a:ext cx="84747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709079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5A7E6-290A-41E8-B6DF-94FC98B80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Business case + </a:t>
            </a:r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doelgroepen</a:t>
            </a:r>
            <a:endParaRPr lang="en-BE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4534F-90C6-4B72-B080-0207C150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Nuttig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voor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  <a:p>
            <a:pPr lvl="1"/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Bijhouden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van het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aantal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uren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dat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een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medewerker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gewerkt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heeft</a:t>
            </a:r>
            <a:endParaRPr lang="en-US" sz="20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lvl="1"/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Zien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wanneer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een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>
                <a:latin typeface="Poppins" panose="00000500000000000000" pitchFamily="2" charset="0"/>
                <a:cs typeface="Poppins" panose="00000500000000000000" pitchFamily="2" charset="0"/>
              </a:rPr>
              <a:t>medewerker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beschikbaar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is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voor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o.a.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meetings of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vragen</a:t>
            </a:r>
            <a:endParaRPr lang="en-US" sz="20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Voor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wie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voordelig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?</a:t>
            </a:r>
          </a:p>
          <a:p>
            <a:pPr lvl="1"/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Beide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medewerkers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en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werkgever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: men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op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deze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manier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beter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zien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wie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aanwezig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of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beschikbaar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is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voor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meetings of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activiteiten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gerelateerd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aan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het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bedrijf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uit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te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voeren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en-US" sz="20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Block Arc 16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EBC81-3FFB-406A-BBFA-40309EA40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0104" y="6356350"/>
            <a:ext cx="157369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9139350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AEF8B1-3B48-4EAC-BD8E-80559B7A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Planning</a:t>
            </a:r>
            <a:endParaRPr lang="en-BE" b="1" dirty="0">
              <a:solidFill>
                <a:srgbClr val="FFFFFF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62C00-90D1-4FB6-BFF0-8BA2AF508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Eerste</a:t>
            </a: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aantal</a:t>
            </a: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weken</a:t>
            </a: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: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kennismaking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met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bedrijf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en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onderzoekwerk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lvl="1"/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Google authentication, ASP.NET project, Flutter project,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datamodel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opstellen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, database in Firebird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aanmaken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, …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53ED7-3F87-473E-B625-B032D4192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9937920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A66E5D-DFA6-4111-A004-1F2CB181B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Planning</a:t>
            </a:r>
            <a:endParaRPr lang="en-BE" b="1" dirty="0">
              <a:solidFill>
                <a:srgbClr val="FFFFFF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89BD2-01B5-4357-BACC-682E9CACF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Vanaf</a:t>
            </a: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 week 5: </a:t>
            </a:r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definitieve</a:t>
            </a: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 start </a:t>
            </a:r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implementatiefase</a:t>
            </a:r>
            <a:endParaRPr lang="en-US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lvl="1"/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Definitieve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ontwerpen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en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project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na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overleg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met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verschillende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medewerkers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in het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bedrijf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lvl="1"/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Mobiele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Flutter app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uitwerken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8FC9E-4DFB-4B87-8193-092919083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8064380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439B8CF554C2408F8C1CE499B0180F" ma:contentTypeVersion="12" ma:contentTypeDescription="Een nieuw document maken." ma:contentTypeScope="" ma:versionID="e3cb28514ecffb5dc4678d6ee7b2fc4c">
  <xsd:schema xmlns:xsd="http://www.w3.org/2001/XMLSchema" xmlns:xs="http://www.w3.org/2001/XMLSchema" xmlns:p="http://schemas.microsoft.com/office/2006/metadata/properties" xmlns:ns3="873fd750-6f66-458b-822c-900f108793b2" xmlns:ns4="caf49bcc-3462-4219-9078-b8c0d6a474e2" targetNamespace="http://schemas.microsoft.com/office/2006/metadata/properties" ma:root="true" ma:fieldsID="5b7e70e79cdc7d97e5d70c03e33ccd19" ns3:_="" ns4:_="">
    <xsd:import namespace="873fd750-6f66-458b-822c-900f108793b2"/>
    <xsd:import namespace="caf49bcc-3462-4219-9078-b8c0d6a474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3fd750-6f66-458b-822c-900f108793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f49bcc-3462-4219-9078-b8c0d6a474e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873fd750-6f66-458b-822c-900f108793b2" xsi:nil="true"/>
  </documentManagement>
</p:properties>
</file>

<file path=customXml/itemProps1.xml><?xml version="1.0" encoding="utf-8"?>
<ds:datastoreItem xmlns:ds="http://schemas.openxmlformats.org/officeDocument/2006/customXml" ds:itemID="{1A449C04-64B3-4403-94B7-8D2284C38D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1365A7-AB05-42D1-AA9F-71DBF55ADA4F}">
  <ds:schemaRefs>
    <ds:schemaRef ds:uri="873fd750-6f66-458b-822c-900f108793b2"/>
    <ds:schemaRef ds:uri="caf49bcc-3462-4219-9078-b8c0d6a474e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BDEF148-1770-458F-8F5B-C3D0A278AA97}">
  <ds:schemaRefs>
    <ds:schemaRef ds:uri="873fd750-6f66-458b-822c-900f108793b2"/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caf49bcc-3462-4219-9078-b8c0d6a474e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{AAD663A4-E03A-4618-B80D-FAD0F15A7CD3}tf78504181_win32</Template>
  <TotalTime>102</TotalTime>
  <Words>533</Words>
  <Application>Microsoft Macintosh PowerPoint</Application>
  <PresentationFormat>Widescreen</PresentationFormat>
  <Paragraphs>61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Avenir Next LT Pro</vt:lpstr>
      <vt:lpstr>Calibri</vt:lpstr>
      <vt:lpstr>Poppins</vt:lpstr>
      <vt:lpstr>Tw Cen MT</vt:lpstr>
      <vt:lpstr>ShapesVTI</vt:lpstr>
      <vt:lpstr>BMI Leisure Plan van aanpak</vt:lpstr>
      <vt:lpstr>Inhoudstafel</vt:lpstr>
      <vt:lpstr>Voorstelling stagebedrijf</vt:lpstr>
      <vt:lpstr>Aanleiding</vt:lpstr>
      <vt:lpstr>Doelstellingen</vt:lpstr>
      <vt:lpstr>Doelstellingen</vt:lpstr>
      <vt:lpstr>Business case + doelgroepen</vt:lpstr>
      <vt:lpstr>Planning</vt:lpstr>
      <vt:lpstr>Planning</vt:lpstr>
      <vt:lpstr>Informatie + rapportering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Tweede terugkommoment</dc:title>
  <dc:creator>Jules Debbaut</dc:creator>
  <cp:lastModifiedBy>Jules Debbaut</cp:lastModifiedBy>
  <cp:revision>4</cp:revision>
  <dcterms:created xsi:type="dcterms:W3CDTF">2022-04-19T11:14:27Z</dcterms:created>
  <dcterms:modified xsi:type="dcterms:W3CDTF">2022-05-27T12:25:36Z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0x010100D0439B8CF554C2408F8C1CE499B0180F</vt:lpwstr>
  </property>
</Properties>
</file>